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95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812800" y="0"/>
            <a:ext cx="14630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le Text"/>
          <p:cNvSpPr txBox="1">
            <a:spLocks noGrp="1"/>
          </p:cNvSpPr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</p:spPr>
        <p:txBody>
          <a:bodyPr/>
          <a:lstStyle>
            <a:lvl1pPr>
              <a:defRPr sz="6400" b="1"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</p:spPr>
        <p:txBody>
          <a:bodyPr/>
          <a:lstStyle>
            <a:lvl1pPr marL="406400" indent="-406400"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812800" indent="-406400"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219200" indent="-406400"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1625600" indent="-406400"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032000" indent="-406400">
              <a:defRPr sz="340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7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600200" y="330200"/>
            <a:ext cx="9779001" cy="65193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21"/>
          </p:nvPr>
        </p:nvSpPr>
        <p:spPr>
          <a:xfrm>
            <a:off x="6642100" y="762000"/>
            <a:ext cx="5494867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01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21"/>
          </p:nvPr>
        </p:nvSpPr>
        <p:spPr>
          <a:xfrm>
            <a:off x="6718300" y="1054100"/>
            <a:ext cx="5334000" cy="8001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464300" y="5067300"/>
            <a:ext cx="5943600" cy="3962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464300" y="762000"/>
            <a:ext cx="584835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23"/>
          </p:nvPr>
        </p:nvSpPr>
        <p:spPr>
          <a:xfrm>
            <a:off x="723900" y="723900"/>
            <a:ext cx="5638801" cy="845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01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ymaps.esri.com/stories/terrorist-attacks/?year=2017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storymaps.esri.com/stories/2013/gettysburg/" TargetMode="External"/><Relationship Id="rId5" Type="http://schemas.openxmlformats.org/officeDocument/2006/relationships/hyperlink" Target="http://story.maps.arcgis.com/apps/StorytellingSwipe/index.html?appid=459ff1719f5f427180cd8b793894052b&amp;webmap=7076dcc3049c44c68ef7afc36b754e87" TargetMode="External"/><Relationship Id="rId4" Type="http://schemas.openxmlformats.org/officeDocument/2006/relationships/hyperlink" Target="https://arcgis-content.maps.arcgis.com/apps/Cascade/index.html?appid=706bd93eaef143898c3d0c49e8a5940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tory Map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Story Maps</a:t>
            </a:r>
          </a:p>
        </p:txBody>
      </p:sp>
      <p:sp>
        <p:nvSpPr>
          <p:cNvPr id="147" name="Double-click to edit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dding A 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A Map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43" y="2603666"/>
            <a:ext cx="10521514" cy="6566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dding a 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a Map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66" y="2450769"/>
            <a:ext cx="12240668" cy="7056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dding a Ma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a Map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15" y="3756620"/>
            <a:ext cx="12022770" cy="46437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Other Things to Ad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Other Things to Add</a:t>
            </a:r>
          </a:p>
          <a:p>
            <a:pPr defTabSz="484886">
              <a:defRPr sz="6640"/>
            </a:pPr>
            <a:r>
              <a:t>(Sidecar)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989" y="3078191"/>
            <a:ext cx="5518823" cy="6349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Other Things to Ad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Other Things to Add</a:t>
            </a:r>
          </a:p>
          <a:p>
            <a:pPr defTabSz="484886">
              <a:defRPr sz="6640"/>
            </a:pPr>
            <a:r>
              <a:t>(Sidecar)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71" y="3027505"/>
            <a:ext cx="11304011" cy="6501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Other Things to Ad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Other Things to Add</a:t>
            </a:r>
          </a:p>
          <a:p>
            <a:pPr defTabSz="484886">
              <a:defRPr sz="6640"/>
            </a:pPr>
            <a:r>
              <a:t>(Sidecar)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28891"/>
            <a:ext cx="13004801" cy="72410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ther Things to Ad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Other Things to Add</a:t>
            </a:r>
          </a:p>
          <a:p>
            <a:pPr defTabSz="484886">
              <a:defRPr sz="6640"/>
            </a:pPr>
            <a:r>
              <a:t>(Buttons)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3127068"/>
            <a:ext cx="8483600" cy="6184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Other Things to Ad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Other Things to Add</a:t>
            </a:r>
          </a:p>
          <a:p>
            <a:pPr defTabSz="484886">
              <a:defRPr sz="6640"/>
            </a:pPr>
            <a:r>
              <a:t>(Video)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138052"/>
            <a:ext cx="7975600" cy="553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Other Things to Add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84886">
              <a:defRPr sz="6640"/>
            </a:pPr>
            <a:r>
              <a:t>Other Things to Add</a:t>
            </a:r>
          </a:p>
          <a:p>
            <a:pPr defTabSz="484886">
              <a:defRPr sz="6640"/>
            </a:pPr>
            <a:r>
              <a:t>(Video)</a:t>
            </a:r>
          </a:p>
        </p:txBody>
      </p:sp>
      <p:pic>
        <p:nvPicPr>
          <p:cNvPr id="19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99" y="3204914"/>
            <a:ext cx="11757802" cy="5987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emind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Reminder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527" y="3217401"/>
            <a:ext cx="10809746" cy="50459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tory Ma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Story Maps</a:t>
            </a:r>
          </a:p>
        </p:txBody>
      </p:sp>
      <p:sp>
        <p:nvSpPr>
          <p:cNvPr id="150" name="All maps tell a stor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4904" indent="-374904" defTabSz="479044">
              <a:spcBef>
                <a:spcPts val="3400"/>
              </a:spcBef>
              <a:defRPr sz="3116"/>
            </a:pPr>
            <a:r>
              <a:t>All maps tell a story</a:t>
            </a:r>
          </a:p>
          <a:p>
            <a:pPr marL="374904" indent="-374904" defTabSz="479044">
              <a:spcBef>
                <a:spcPts val="3400"/>
              </a:spcBef>
              <a:defRPr sz="3116"/>
            </a:pPr>
            <a:r>
              <a:t>You can use a single layout and have it show a single thought</a:t>
            </a:r>
          </a:p>
          <a:p>
            <a:pPr marL="374904" indent="-374904" defTabSz="479044">
              <a:spcBef>
                <a:spcPts val="3400"/>
              </a:spcBef>
              <a:defRPr sz="3116"/>
            </a:pPr>
            <a:r>
              <a:t>Or ESRI came up with the Story Map Builder</a:t>
            </a:r>
          </a:p>
          <a:p>
            <a:pPr marL="749808" lvl="1" indent="-374904" defTabSz="479044">
              <a:spcBef>
                <a:spcPts val="3400"/>
              </a:spcBef>
              <a:defRPr sz="3116"/>
            </a:pPr>
            <a:r>
              <a:t>It is an easy web map template where you can design a series of maps or show different features on a single map</a:t>
            </a:r>
          </a:p>
          <a:p>
            <a:pPr marL="374904" indent="-374904" defTabSz="479044">
              <a:spcBef>
                <a:spcPts val="3400"/>
              </a:spcBef>
              <a:defRPr sz="3116"/>
            </a:pPr>
            <a:r>
              <a:t>It is a good option for presentations</a:t>
            </a:r>
          </a:p>
          <a:p>
            <a:pPr marL="374904" indent="-374904" defTabSz="479044">
              <a:spcBef>
                <a:spcPts val="3400"/>
              </a:spcBef>
              <a:defRPr sz="3116" b="1">
                <a:latin typeface="Helvetica"/>
                <a:ea typeface="Helvetica"/>
                <a:cs typeface="Helvetica"/>
                <a:sym typeface="Helvetica"/>
              </a:defRPr>
            </a:pPr>
            <a:r>
              <a:t>Your final Project will be handed in using a Story Map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aving and Shar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Saving and Sharing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39" y="2643593"/>
            <a:ext cx="12503122" cy="1453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97" y="4213738"/>
            <a:ext cx="4330701" cy="54991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When you publish the storymap you will be given a URL and a QR code"/>
          <p:cNvSpPr txBox="1"/>
          <p:nvPr/>
        </p:nvSpPr>
        <p:spPr>
          <a:xfrm>
            <a:off x="6793161" y="5744088"/>
            <a:ext cx="5568903" cy="243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When you publish the storymap you will be given a URL and a QR code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 descr="Image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9858" r="19858"/>
          <a:stretch>
            <a:fillRect/>
          </a:stretch>
        </p:blipFill>
        <p:spPr>
          <a:xfrm>
            <a:off x="6718300" y="2590800"/>
            <a:ext cx="5334000" cy="6286500"/>
          </a:xfrm>
          <a:prstGeom prst="rect">
            <a:avLst/>
          </a:prstGeom>
        </p:spPr>
      </p:pic>
      <p:sp>
        <p:nvSpPr>
          <p:cNvPr id="210" name="Story Ma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Story Maps</a:t>
            </a:r>
          </a:p>
        </p:txBody>
      </p:sp>
      <p:sp>
        <p:nvSpPr>
          <p:cNvPr id="211" name="Example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3369" indent="-293369" defTabSz="449833">
              <a:spcBef>
                <a:spcPts val="2900"/>
              </a:spcBef>
              <a:defRPr sz="2156"/>
            </a:pPr>
            <a:r>
              <a:t>Examples</a:t>
            </a:r>
          </a:p>
          <a:p>
            <a:pPr marL="293369" indent="-293369" defTabSz="449833">
              <a:spcBef>
                <a:spcPts val="2900"/>
              </a:spcBef>
              <a:defRPr sz="2156"/>
            </a:pPr>
            <a:r>
              <a:rPr u="sng">
                <a:hlinkClick r:id="rId3"/>
              </a:rPr>
              <a:t>https://storymaps.esri.com/stories/terrorist-attacks/?year=2017</a:t>
            </a:r>
            <a:r>
              <a:t> </a:t>
            </a:r>
          </a:p>
          <a:p>
            <a:pPr marL="293369" indent="-293369" defTabSz="449833">
              <a:spcBef>
                <a:spcPts val="2900"/>
              </a:spcBef>
              <a:defRPr sz="2156"/>
            </a:pPr>
            <a:r>
              <a:rPr u="sng">
                <a:hlinkClick r:id="rId4"/>
              </a:rPr>
              <a:t>https://arcgis-content.maps.arcgis.com/apps/Cascade/index.html?appid=706bd93eaef143898c3d0c49e8a5940d</a:t>
            </a:r>
          </a:p>
          <a:p>
            <a:pPr marL="293369" indent="-293369" defTabSz="449833">
              <a:spcBef>
                <a:spcPts val="2900"/>
              </a:spcBef>
              <a:defRPr sz="2156"/>
            </a:pPr>
            <a:r>
              <a:rPr u="sng">
                <a:hlinkClick r:id="rId5"/>
              </a:rPr>
              <a:t>http://story.maps.arcgis.com/apps/StorytellingSwipe/index.html?appid=459ff1719f5f427180cd8b793894052b&amp;webmap=7076dcc3049c44c68ef7afc36b754e87</a:t>
            </a:r>
          </a:p>
          <a:p>
            <a:pPr marL="293369" indent="-293369" defTabSz="449833">
              <a:spcBef>
                <a:spcPts val="2900"/>
              </a:spcBef>
              <a:defRPr sz="2156"/>
            </a:pPr>
            <a:r>
              <a:rPr u="sng">
                <a:hlinkClick r:id="rId6"/>
              </a:rPr>
              <a:t>http://storymaps.esri.com/stories/2013/gettysburg/</a:t>
            </a:r>
            <a:r>
              <a:t> 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Access Story Maps Using the App Menu in ArcGIS Onlin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6480"/>
            </a:lvl1pPr>
          </a:lstStyle>
          <a:p>
            <a:r>
              <a:t>Access Story Maps Using the App Menu in ArcGIS Online 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77" y="2425156"/>
            <a:ext cx="11652901" cy="7089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tarting a New Story is Eas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Starting a New Story is Easy</a:t>
            </a:r>
          </a:p>
        </p:txBody>
      </p:sp>
      <p:pic>
        <p:nvPicPr>
          <p:cNvPr id="15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76" y="2526310"/>
            <a:ext cx="11351935" cy="7161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reating a Storymap is Eas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Creating a Storymap is Easy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75" y="2867693"/>
            <a:ext cx="11380450" cy="64653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You can also change the Design from the Top Menu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You can also change the Design from the Top Menu</a:t>
            </a:r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30" y="2526008"/>
            <a:ext cx="3564740" cy="7227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ive it a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Give it a title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92330"/>
            <a:ext cx="13004801" cy="7417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croll Down to Add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t>Scroll Down to Add content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3822"/>
            <a:ext cx="13004801" cy="6033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dding Cont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Adding Content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980" y="1911350"/>
            <a:ext cx="4699001" cy="7658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165" y="3054350"/>
            <a:ext cx="4457701" cy="5372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Microsoft Office PowerPoint</Application>
  <PresentationFormat>Custom</PresentationFormat>
  <Paragraphs>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Helvetica</vt:lpstr>
      <vt:lpstr>Helvetica Light</vt:lpstr>
      <vt:lpstr>Helvetica Neue</vt:lpstr>
      <vt:lpstr>Helvetica Neue Medium</vt:lpstr>
      <vt:lpstr>Gradient</vt:lpstr>
      <vt:lpstr>Story Maps</vt:lpstr>
      <vt:lpstr>Story Maps</vt:lpstr>
      <vt:lpstr>Access Story Maps Using the App Menu in ArcGIS Online </vt:lpstr>
      <vt:lpstr>Starting a New Story is Easy</vt:lpstr>
      <vt:lpstr>Creating a Storymap is Easy</vt:lpstr>
      <vt:lpstr>You can also change the Design from the Top Menu</vt:lpstr>
      <vt:lpstr>Give it a title</vt:lpstr>
      <vt:lpstr>Scroll Down to Add content</vt:lpstr>
      <vt:lpstr>Adding Content</vt:lpstr>
      <vt:lpstr>Adding A Map</vt:lpstr>
      <vt:lpstr>Adding a Map</vt:lpstr>
      <vt:lpstr>Adding a Map</vt:lpstr>
      <vt:lpstr>Other Things to Add (Sidecar)</vt:lpstr>
      <vt:lpstr>Other Things to Add (Sidecar)</vt:lpstr>
      <vt:lpstr>Other Things to Add (Sidecar)</vt:lpstr>
      <vt:lpstr>Other Things to Add (Buttons)</vt:lpstr>
      <vt:lpstr>Other Things to Add (Video)</vt:lpstr>
      <vt:lpstr>Other Things to Add (Video)</vt:lpstr>
      <vt:lpstr>Reminder</vt:lpstr>
      <vt:lpstr>Saving and Sharing</vt:lpstr>
      <vt:lpstr>Story Maps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Maps</dc:title>
  <cp:lastModifiedBy>Justin D. Cole</cp:lastModifiedBy>
  <cp:revision>1</cp:revision>
  <dcterms:modified xsi:type="dcterms:W3CDTF">2021-09-28T01:23:46Z</dcterms:modified>
</cp:coreProperties>
</file>